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77"/>
    <a:srgbClr val="FFE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5E1D9-A972-4683-FD05-FF5495DB8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817D14-3815-75A7-4D3B-066080C3D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FB7E61-DBEC-B5A5-2FD0-BD42393D4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8AB34-4B1C-E7AA-CE26-2A4208CA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862405-4C33-0759-E089-91E85DC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48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61DEEC-0F6C-0B26-9280-ED66CEB91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CAF26A-1EA1-2A06-7BCD-714D678A0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35113A-CB91-A177-E5AC-9E21E4FA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FE477A-E08A-96C5-54A4-DB959D88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58B86C-2B4A-1F5D-F5DD-0D6F11D00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8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6965C6-8266-BBA8-03A5-C5AFE9A88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199A1B-239F-CB78-F07A-D4B45420D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656FFF-398D-A957-3A07-840A3D9E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91589C-4A23-6746-98CC-0EF83CC7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E2A046-7039-E4D5-EDC7-322644BD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80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160B6-754E-1D1D-1505-AD6D218F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38E317-6FD7-98A8-8F8B-00E9005A1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095CDB-4D41-0672-9368-4D1EB304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B76B9D-B95D-99D2-360D-BD5CEB34E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C53BC-632E-EF35-C197-81ED2BF0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1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BB976-4659-F858-9421-A6509C4EC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84D993-F539-66B1-BFC1-BEF64A672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574DFD-D0C3-FC2E-7923-8324CAEED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798EB-BD6B-CDE8-54ED-73EAA6BF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38FA70-6D9E-4EA8-51E9-5A552AB4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88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8B7A4-847A-C0F2-E85B-44CB6F2C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859D85-B6BC-C3FB-ED20-1BDBFDA29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9D4C7E-8930-6724-5D12-79D8A68BC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4C8871-A916-4C28-DC36-09CF2C47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CD78E9-6680-BB4F-824F-BA132161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DF803E-BBBD-547D-A6A1-96D199D5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85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4A458-895D-D924-3232-B8A51E8C5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1C66D1-59C3-A23B-7349-D5BDA7DA1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57FBEB-D557-9B30-BDFE-D4DFE1F9D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D93F253-C870-CADE-CA87-1DCBB0ED7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D01CFAC-09F8-DDB3-9CF8-92209D174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F5586A-D4C1-5EE9-3D67-ACCF0049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CD2F7A0-68E1-9F71-2A73-F7C8A7F8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1F32F6-F9AE-AF85-64AB-0356567B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57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616C4-C14F-18E6-7BA2-5D2ABB3C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66DBAC-A81A-F1D2-EBFE-1B24BD59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06100C-12B8-6295-A815-1B1F219E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5FEF1-2AD7-66EF-3012-A41E1AF7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70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45E4140-FC45-F027-9282-DA53BFCF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650DD3-884E-D806-F455-6CF2C74A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6F3809-13DA-99F0-077B-38D4148C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65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C6698-84F0-2645-6B46-79462680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D418C6-EA84-59A4-E966-31888D34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CC9FB3-477B-D56B-0600-EADAD3ED5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0B641D-9661-5AB2-6BCA-BFB76BAC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C24917-69B2-18EC-2E9D-C736C35E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8DEBA6-7A9A-DB71-3461-DAC31C20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04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E3812-C851-E048-0F02-9B281B3B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B169E7D-1089-3170-7C75-1ED37E86C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7518D4-A361-4C0D-A048-5490F65E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B86895-7EA0-FC2D-D053-2BE9510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A5CF1A-B486-B3CD-EB6F-6565B3C3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3C11B1-A868-F300-0787-E7AC066F5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13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04AD439-FAAC-165D-3E10-21522B48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69F81C-C951-E573-38A0-61C3C6F43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A95A9A-40CA-3F2C-B61A-CF2AEE5FA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CD7B-4425-4C36-8541-1771AA81A2CA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6E48C7-D35E-015B-657F-58ED6778B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0B5D87-2940-8B3E-BF06-9C79D7A67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C57F-8FE9-473B-9C06-DB9B44AAA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13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97777-2C76-D497-7885-424239A9B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0D4E884E-1E4D-6232-4CF2-EA67DAD3B319}"/>
              </a:ext>
            </a:extLst>
          </p:cNvPr>
          <p:cNvSpPr/>
          <p:nvPr/>
        </p:nvSpPr>
        <p:spPr>
          <a:xfrm>
            <a:off x="4448175" y="285750"/>
            <a:ext cx="2886075" cy="1015047"/>
          </a:xfrm>
          <a:prstGeom prst="rect">
            <a:avLst/>
          </a:prstGeom>
          <a:solidFill>
            <a:srgbClr val="00407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Einspruchsannahme/-erfassung</a:t>
            </a:r>
          </a:p>
          <a:p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Messgrößen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Dokumentation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7214596-71DD-4FE4-2A4F-6C58CD3FB833}"/>
              </a:ext>
            </a:extLst>
          </p:cNvPr>
          <p:cNvSpPr/>
          <p:nvPr/>
        </p:nvSpPr>
        <p:spPr>
          <a:xfrm>
            <a:off x="4448173" y="1557972"/>
            <a:ext cx="2886075" cy="1049812"/>
          </a:xfrm>
          <a:prstGeom prst="rect">
            <a:avLst/>
          </a:prstGeom>
          <a:solidFill>
            <a:srgbClr val="004077"/>
          </a:solidFill>
          <a:ln>
            <a:solidFill>
              <a:srgbClr val="0040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Einspruch über Zertifizierungsentscheidung</a:t>
            </a:r>
          </a:p>
        </p:txBody>
      </p: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DEC9C89F-FBDC-5EEB-BEDC-61A70A22E51E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5400000">
            <a:off x="5762625" y="1429383"/>
            <a:ext cx="257175" cy="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hteck 13">
            <a:extLst>
              <a:ext uri="{FF2B5EF4-FFF2-40B4-BE49-F238E27FC236}">
                <a16:creationId xmlns:a16="http://schemas.microsoft.com/office/drawing/2014/main" id="{A3CB588C-F964-F200-7389-4DCE5F87A3AF}"/>
              </a:ext>
            </a:extLst>
          </p:cNvPr>
          <p:cNvSpPr/>
          <p:nvPr/>
        </p:nvSpPr>
        <p:spPr>
          <a:xfrm>
            <a:off x="4448172" y="2864959"/>
            <a:ext cx="2886075" cy="1049815"/>
          </a:xfrm>
          <a:prstGeom prst="rect">
            <a:avLst/>
          </a:prstGeom>
          <a:solidFill>
            <a:srgbClr val="004077"/>
          </a:solidFill>
          <a:ln>
            <a:solidFill>
              <a:srgbClr val="0040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Einspruchsbearbeitung/-bewertung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Soll-Ist-Abgleich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Dokumentation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8CC99ED-7CF5-E477-B5F2-DA1AA33EFD75}"/>
              </a:ext>
            </a:extLst>
          </p:cNvPr>
          <p:cNvSpPr/>
          <p:nvPr/>
        </p:nvSpPr>
        <p:spPr>
          <a:xfrm>
            <a:off x="4448172" y="4166551"/>
            <a:ext cx="2886075" cy="1049814"/>
          </a:xfrm>
          <a:prstGeom prst="rect">
            <a:avLst/>
          </a:prstGeom>
          <a:solidFill>
            <a:srgbClr val="004077"/>
          </a:solidFill>
          <a:ln>
            <a:solidFill>
              <a:srgbClr val="0040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zur Beseitigung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Entsprechend Ziel/Soll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Dokumentation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0A94363-D0E1-A883-4FDA-654C2FC3C9A5}"/>
              </a:ext>
            </a:extLst>
          </p:cNvPr>
          <p:cNvSpPr/>
          <p:nvPr/>
        </p:nvSpPr>
        <p:spPr>
          <a:xfrm>
            <a:off x="4448170" y="5468142"/>
            <a:ext cx="2886075" cy="1049813"/>
          </a:xfrm>
          <a:prstGeom prst="rect">
            <a:avLst/>
          </a:prstGeom>
          <a:solidFill>
            <a:srgbClr val="004077"/>
          </a:solidFill>
          <a:ln>
            <a:solidFill>
              <a:srgbClr val="0040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/ Kontrolle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Kontrollmaßnahmen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Vorbeugemaßnahmen</a:t>
            </a:r>
          </a:p>
        </p:txBody>
      </p:sp>
      <p:cxnSp>
        <p:nvCxnSpPr>
          <p:cNvPr id="20" name="Verbinder: gewinkelt 19">
            <a:extLst>
              <a:ext uri="{FF2B5EF4-FFF2-40B4-BE49-F238E27FC236}">
                <a16:creationId xmlns:a16="http://schemas.microsoft.com/office/drawing/2014/main" id="{4DDD21DB-EB54-1297-C368-F98C942A82EA}"/>
              </a:ext>
            </a:extLst>
          </p:cNvPr>
          <p:cNvCxnSpPr>
            <a:cxnSpLocks/>
            <a:stCxn id="9" idx="2"/>
            <a:endCxn id="14" idx="0"/>
          </p:cNvCxnSpPr>
          <p:nvPr/>
        </p:nvCxnSpPr>
        <p:spPr>
          <a:xfrm rot="5400000">
            <a:off x="5762624" y="2736371"/>
            <a:ext cx="257175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0BBA12DB-E630-2149-494A-D6363D3ED54A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>
            <a:off x="5891210" y="3914774"/>
            <a:ext cx="0" cy="251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83A469A-9599-12BA-C1DE-8E49349415BF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 flipH="1">
            <a:off x="5891208" y="5216365"/>
            <a:ext cx="2" cy="251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57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Findeisen Stephan</dc:creator>
  <cp:lastModifiedBy>Wohlhage Luise</cp:lastModifiedBy>
  <cp:revision>3</cp:revision>
  <dcterms:created xsi:type="dcterms:W3CDTF">2024-02-05T10:47:08Z</dcterms:created>
  <dcterms:modified xsi:type="dcterms:W3CDTF">2024-02-14T10:51:41Z</dcterms:modified>
</cp:coreProperties>
</file>